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795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186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4313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6699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2901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6710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7553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29966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83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814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49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0945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02029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986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9288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300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46353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F58430-62E3-492D-86F5-FD34B8FB625E}" type="datetimeFigureOut">
              <a:rPr lang="en-IN" smtClean="0"/>
              <a:t>21-07-2021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27D20-4C90-421C-902E-21F52EF8D4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42646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1D8A3-4AC5-461D-B333-E2177EB290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Share Certificate</a:t>
            </a:r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66F8E0-3E5A-44CC-8F8E-F36DC3A8D6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8643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D6364-560A-4EC1-98C9-C2B13198C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Meaning: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A3721-5254-4065-90E8-8BF749088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share certificate is a document issued by a company under its common seal specifying the number of shares held by a member and the amount paid on each share and evidencing the title of the member to those shares. </a:t>
            </a:r>
          </a:p>
          <a:p>
            <a:r>
              <a:rPr lang="en-US" sz="2800" dirty="0"/>
              <a:t>It is prima facie evidence of the title of a member to the shares specified therein.0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1562595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16524-FAA9-40B6-9F11-BC79190BE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DB2AC-8399-4D9A-9AC8-BAE9D09C1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Name and address of the member</a:t>
            </a:r>
          </a:p>
          <a:p>
            <a:r>
              <a:rPr lang="en-US" dirty="0"/>
              <a:t>Share certificate number</a:t>
            </a:r>
          </a:p>
          <a:p>
            <a:r>
              <a:rPr lang="en-US" dirty="0"/>
              <a:t>Number and class of shares</a:t>
            </a:r>
          </a:p>
          <a:p>
            <a:r>
              <a:rPr lang="en-US" dirty="0"/>
              <a:t>Distinctive numbers of the shares included in the certificates.</a:t>
            </a:r>
          </a:p>
          <a:p>
            <a:r>
              <a:rPr lang="en-US" dirty="0"/>
              <a:t>Face value and amount paid on each share.</a:t>
            </a:r>
          </a:p>
          <a:p>
            <a:r>
              <a:rPr lang="en-US" dirty="0"/>
              <a:t>Date of issue of the share certificate</a:t>
            </a:r>
          </a:p>
          <a:p>
            <a:r>
              <a:rPr lang="en-US" dirty="0"/>
              <a:t>A revenue stamp and directors signature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4789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3ED6-94F2-44C6-8F10-02A366332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Circumstances under which the share certificate is issued: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77D5F0-C1AE-4D05-80FA-D31F2EF6F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time of issue of new shares.</a:t>
            </a:r>
          </a:p>
          <a:p>
            <a:r>
              <a:rPr lang="en-US" dirty="0"/>
              <a:t>When the transfer of shares is duly registered.</a:t>
            </a:r>
          </a:p>
          <a:p>
            <a:r>
              <a:rPr lang="en-US" dirty="0"/>
              <a:t>When the transmission of shares is duly registered.</a:t>
            </a:r>
          </a:p>
          <a:p>
            <a:r>
              <a:rPr lang="en-US" dirty="0"/>
              <a:t>When the share warrant is surrendered for cancellation.</a:t>
            </a:r>
          </a:p>
          <a:p>
            <a:r>
              <a:rPr lang="en-US" dirty="0"/>
              <a:t>In exchange of worn out, defaced or mutilated certificate, a duplicate certificate may be issued or when the share certificate is lost, destroyed, or stolen, a duplicate certificate may be issued.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6457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AFBD-FDCE-4AD2-BDCE-F887A23E7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Forms of share certificate: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A62F6-459E-40AA-94B4-D42569E2B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Physical form.</a:t>
            </a:r>
          </a:p>
          <a:p>
            <a:r>
              <a:rPr lang="en-US" dirty="0"/>
              <a:t>In Electronic form.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4961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BE4CF-3361-4706-93C5-36348E3C21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Allotment of shares in Physical form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F17DE-F3BE-43B8-A7A7-85BF33B34C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When shares are allotted by a company in physical form, he issuing company prepares share certificate and sends the share certificates to allotees to which shares have been allotted.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9667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332D1-8F19-482B-B2B7-F0422203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Allotted of shares in electronic form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853B6E-BD0C-44F9-9D6F-C2906B7BB5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this form, no shares  certificate are sent to the allotted of shares. Instead, the shares allotted are credited to dematerialized (</a:t>
            </a:r>
            <a:r>
              <a:rPr lang="en-US" dirty="0" err="1"/>
              <a:t>Demat</a:t>
            </a:r>
            <a:r>
              <a:rPr lang="en-US" dirty="0"/>
              <a:t>) account of the allottees of shares maintained by them with a depository through depository participants.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61824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630A0-7884-471A-9E47-4200E704D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India two share depository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DBF9-44CA-4488-95A8-A8CA50CB2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National Securities Depository Ltd. (NSDL)</a:t>
            </a:r>
          </a:p>
          <a:p>
            <a:r>
              <a:rPr lang="en-IN" sz="3600" dirty="0"/>
              <a:t>Central Depository Services (CDSL)</a:t>
            </a:r>
          </a:p>
        </p:txBody>
      </p:sp>
    </p:spTree>
    <p:extLst>
      <p:ext uri="{BB962C8B-B14F-4D97-AF65-F5344CB8AC3E}">
        <p14:creationId xmlns:p14="http://schemas.microsoft.com/office/powerpoint/2010/main" val="3013522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4DC7B7-2B1D-49DB-ACA6-B5D6CBD97D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140678"/>
            <a:ext cx="10353761" cy="1266091"/>
          </a:xfrm>
        </p:spPr>
        <p:txBody>
          <a:bodyPr/>
          <a:lstStyle/>
          <a:p>
            <a:r>
              <a:rPr lang="en-US" dirty="0"/>
              <a:t>Rules relating to the issue of share certificate.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6F6E4E-49A6-46DF-BEB2-4F0D6150D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182" y="1406769"/>
            <a:ext cx="10606375" cy="5092505"/>
          </a:xfrm>
        </p:spPr>
        <p:txBody>
          <a:bodyPr>
            <a:normAutofit/>
          </a:bodyPr>
          <a:lstStyle/>
          <a:p>
            <a:r>
              <a:rPr lang="en-US" dirty="0"/>
              <a:t>Decided by the board of meeting</a:t>
            </a:r>
          </a:p>
          <a:p>
            <a:r>
              <a:rPr lang="en-US" dirty="0"/>
              <a:t>Name, No. and amount of the share.</a:t>
            </a:r>
          </a:p>
          <a:p>
            <a:r>
              <a:rPr lang="en-US" dirty="0"/>
              <a:t>Common seal and two directors signature.</a:t>
            </a:r>
          </a:p>
          <a:p>
            <a:r>
              <a:rPr lang="en-US" dirty="0"/>
              <a:t>Should in printed format.</a:t>
            </a:r>
          </a:p>
          <a:p>
            <a:r>
              <a:rPr lang="en-US" dirty="0"/>
              <a:t>Issuing only for the applicant.</a:t>
            </a:r>
          </a:p>
          <a:p>
            <a:r>
              <a:rPr lang="en-US" dirty="0"/>
              <a:t>Duplicate share certificate issues only when original share certificate is destroyed.</a:t>
            </a:r>
          </a:p>
          <a:p>
            <a:r>
              <a:rPr lang="en-US" dirty="0"/>
              <a:t>Rs. 2 only for the renewal for the share certificate.</a:t>
            </a:r>
          </a:p>
          <a:p>
            <a:r>
              <a:rPr lang="en-US" dirty="0"/>
              <a:t>Surrendered share certificate cancelled immediately.</a:t>
            </a:r>
          </a:p>
          <a:p>
            <a:r>
              <a:rPr lang="en-US" dirty="0"/>
              <a:t>Register of share holder.</a:t>
            </a:r>
          </a:p>
          <a:p>
            <a:r>
              <a:rPr lang="en-US" dirty="0"/>
              <a:t>All the document should kept by the company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601323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Custom 2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B88E27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43</TotalTime>
  <Words>397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Bookman Old Style</vt:lpstr>
      <vt:lpstr>Rockwell</vt:lpstr>
      <vt:lpstr>Damask</vt:lpstr>
      <vt:lpstr>Share Certificate</vt:lpstr>
      <vt:lpstr>Meaning:</vt:lpstr>
      <vt:lpstr>Content:</vt:lpstr>
      <vt:lpstr>Circumstances under which the share certificate is issued:</vt:lpstr>
      <vt:lpstr>Forms of share certificate:</vt:lpstr>
      <vt:lpstr>Allotment of shares in Physical form</vt:lpstr>
      <vt:lpstr>Allotted of shares in electronic form</vt:lpstr>
      <vt:lpstr>In India two share depository </vt:lpstr>
      <vt:lpstr>Rules relating to the issue of share certificate.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 Certificate</dc:title>
  <dc:creator>user</dc:creator>
  <cp:lastModifiedBy>user</cp:lastModifiedBy>
  <cp:revision>7</cp:revision>
  <dcterms:created xsi:type="dcterms:W3CDTF">2021-07-15T09:21:58Z</dcterms:created>
  <dcterms:modified xsi:type="dcterms:W3CDTF">2021-07-21T14:37:05Z</dcterms:modified>
</cp:coreProperties>
</file>